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68" r:id="rId8"/>
    <p:sldId id="271" r:id="rId9"/>
    <p:sldId id="269" r:id="rId10"/>
    <p:sldId id="261" r:id="rId11"/>
    <p:sldId id="270" r:id="rId12"/>
    <p:sldId id="262" r:id="rId13"/>
    <p:sldId id="263" r:id="rId14"/>
    <p:sldId id="264" r:id="rId15"/>
    <p:sldId id="267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586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E50"/>
    <a:srgbClr val="EBE4D9"/>
    <a:srgbClr val="F7931D"/>
    <a:srgbClr val="9BBFE5"/>
    <a:srgbClr val="656794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77485"/>
  </p:normalViewPr>
  <p:slideViewPr>
    <p:cSldViewPr snapToGrid="0" snapToObjects="1" showGuides="1">
      <p:cViewPr>
        <p:scale>
          <a:sx n="128" d="100"/>
          <a:sy n="128" d="100"/>
        </p:scale>
        <p:origin x="1448" y="200"/>
      </p:cViewPr>
      <p:guideLst>
        <p:guide orient="horz" pos="2183"/>
        <p:guide pos="5586"/>
        <p:guide pos="5065"/>
        <p:guide pos="452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-regneark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-regnear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16793332004385"/>
          <c:y val="0.0946283401321822"/>
          <c:w val="0.377126358018539"/>
          <c:h val="0.76576340005692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Lorem ipsum simelora</c:v>
                </c:pt>
                <c:pt idx="1">
                  <c:v>Dollaret samet </c:v>
                </c:pt>
                <c:pt idx="2">
                  <c:v>Pedagogiske satsinger</c:v>
                </c:pt>
                <c:pt idx="3">
                  <c:v>Lorem ipsum simelora</c:v>
                </c:pt>
                <c:pt idx="4">
                  <c:v>Pedagogiske og teknologiske satsinger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0.4</c:v>
                </c:pt>
                <c:pt idx="1">
                  <c:v>0.39</c:v>
                </c:pt>
                <c:pt idx="2">
                  <c:v>0.11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0041986444732"/>
          <c:y val="0.131778009676501"/>
          <c:w val="0.488312443935014"/>
          <c:h val="0.742869430477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charset="0"/>
              <a:ea typeface="Tahoma" charset="0"/>
              <a:cs typeface="Tahoma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 cap="sq"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2149157779328"/>
          <c:y val="0.0271404990038896"/>
          <c:w val="0.918947113472041"/>
          <c:h val="0.872201625399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&lt; 31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 60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1500.0</c:v>
                </c:pt>
                <c:pt idx="1">
                  <c:v>3000.0</c:v>
                </c:pt>
                <c:pt idx="2">
                  <c:v>2500.0</c:v>
                </c:pt>
                <c:pt idx="3">
                  <c:v>1500.0</c:v>
                </c:pt>
                <c:pt idx="4">
                  <c:v>500.0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&lt; 31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 60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1600.0</c:v>
                </c:pt>
                <c:pt idx="1">
                  <c:v>3400.0</c:v>
                </c:pt>
                <c:pt idx="2">
                  <c:v>3000.0</c:v>
                </c:pt>
                <c:pt idx="3">
                  <c:v>1900.0</c:v>
                </c:pt>
                <c:pt idx="4">
                  <c:v>600.0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&lt; 31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&gt; 60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>
                  <c:v>1550.0</c:v>
                </c:pt>
                <c:pt idx="1">
                  <c:v>3300.0</c:v>
                </c:pt>
                <c:pt idx="2">
                  <c:v>2700.0</c:v>
                </c:pt>
                <c:pt idx="3">
                  <c:v>1600.0</c:v>
                </c:pt>
                <c:pt idx="4">
                  <c:v>550.0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1"/>
        <c:overlap val="-27"/>
        <c:axId val="-939975696"/>
        <c:axId val="-939873632"/>
      </c:barChart>
      <c:catAx>
        <c:axId val="-9399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pPr>
            <a:endParaRPr lang="nb-NO"/>
          </a:p>
        </c:txPr>
        <c:crossAx val="-939873632"/>
        <c:crosses val="autoZero"/>
        <c:auto val="1"/>
        <c:lblAlgn val="ctr"/>
        <c:lblOffset val="100"/>
        <c:noMultiLvlLbl val="0"/>
      </c:catAx>
      <c:valAx>
        <c:axId val="-93987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pPr>
            <a:endParaRPr lang="nb-NO"/>
          </a:p>
        </c:txPr>
        <c:crossAx val="-93997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59564521869347"/>
          <c:y val="0.0835341365461847"/>
          <c:w val="0.0737271051332037"/>
          <c:h val="0.214944312683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ahoma" charset="0"/>
              <a:ea typeface="Tahoma" charset="0"/>
              <a:cs typeface="Tahoma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F280-7BD2-804A-BEF4-10417E4D2AB3}" type="datetimeFigureOut">
              <a:rPr lang="nb-NO" smtClean="0"/>
              <a:t>06.12.2017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43BE-DE61-AF40-9A94-F414206FFB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5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6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52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83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97203" y="2136160"/>
            <a:ext cx="7937608" cy="249731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97203" y="1414764"/>
            <a:ext cx="7937608" cy="2932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NAVN, tittel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5CA8B9B4-4AC9-FA4D-89F2-98956A403903}" type="datetime4">
              <a:rPr lang="nb-NO" smtClean="0"/>
              <a:t>6. desember 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09322" y="428263"/>
            <a:ext cx="11373104" cy="6001474"/>
          </a:xfrm>
          <a:solidFill>
            <a:schemeClr val="bg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6. desember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97203" y="2136160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97203" y="1414764"/>
            <a:ext cx="7937608" cy="2932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NAVN, tittel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6. desember 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597150" y="3982113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Klikk for å legge til undertittel</a:t>
            </a:r>
            <a:endParaRPr lang="nb-NO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linje 12"/>
          <p:cNvCxnSpPr/>
          <p:nvPr userDrawn="1"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6. desember 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6. desember 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6. desember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893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ø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6. desember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6. desember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3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41343" cy="39535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Klikk for å legge til tittel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6. desember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32717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120175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Klikk for å legge til en tittel over to linjer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6. desember 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2375327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1" y="2743200"/>
            <a:ext cx="5132716" cy="3386201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8722" y="208722"/>
            <a:ext cx="11767929" cy="6430617"/>
          </a:xfrm>
          <a:prstGeom prst="rect">
            <a:avLst/>
          </a:prstGeom>
          <a:noFill/>
          <a:ln w="431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6. desember 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9" r:id="rId4"/>
    <p:sldLayoutId id="2147483650" r:id="rId5"/>
    <p:sldLayoutId id="2147483670" r:id="rId6"/>
    <p:sldLayoutId id="2147483664" r:id="rId7"/>
    <p:sldLayoutId id="2147483665" r:id="rId8"/>
    <p:sldLayoutId id="2147483666" r:id="rId9"/>
    <p:sldLayoutId id="214748366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/>
              <a:t>NAVN</a:t>
            </a:r>
            <a:r>
              <a:rPr lang="nb-NO" dirty="0" smtClean="0"/>
              <a:t>, tittel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4C6C-A0F2-774E-8D25-A923BC6F6297}" type="datetime4">
              <a:rPr lang="nb-NO" smtClean="0"/>
              <a:t>6. desember 2017</a:t>
            </a:fld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>
          <a:xfrm>
            <a:off x="409322" y="428625"/>
            <a:ext cx="11366500" cy="5997575"/>
          </a:xfrm>
        </p:spPr>
      </p:pic>
      <p:sp>
        <p:nvSpPr>
          <p:cNvPr id="8" name="Rektangel 7"/>
          <p:cNvSpPr/>
          <p:nvPr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sp>
        <p:nvSpPr>
          <p:cNvPr id="14" name="Tittel 1"/>
          <p:cNvSpPr txBox="1">
            <a:spLocks/>
          </p:cNvSpPr>
          <p:nvPr/>
        </p:nvSpPr>
        <p:spPr>
          <a:xfrm>
            <a:off x="2597203" y="2136160"/>
            <a:ext cx="7937608" cy="24973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600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nb-NO" dirty="0" smtClean="0">
                <a:solidFill>
                  <a:schemeClr val="bg2"/>
                </a:solidFill>
              </a:rPr>
              <a:t>Klikk for å legge til en tittel</a:t>
            </a:r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15" name="Undertittel 4"/>
          <p:cNvSpPr txBox="1">
            <a:spLocks/>
          </p:cNvSpPr>
          <p:nvPr/>
        </p:nvSpPr>
        <p:spPr>
          <a:xfrm>
            <a:off x="2595600" y="1414800"/>
            <a:ext cx="7937608" cy="2932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None/>
              <a:defRPr sz="1200" b="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8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None/>
              <a:defRPr sz="16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>
                <a:solidFill>
                  <a:schemeClr val="bg2"/>
                </a:solidFill>
              </a:rPr>
              <a:t>NAVN</a:t>
            </a:r>
            <a:r>
              <a:rPr lang="nb-NO" dirty="0" smtClean="0">
                <a:solidFill>
                  <a:schemeClr val="bg2"/>
                </a:solidFill>
              </a:rPr>
              <a:t>, tittel</a:t>
            </a:r>
            <a:endParaRPr lang="nb-N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5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9852152"/>
              </p:ext>
            </p:extLst>
          </p:nvPr>
        </p:nvGraphicFramePr>
        <p:xfrm>
          <a:off x="1670050" y="1938338"/>
          <a:ext cx="80264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7801767"/>
              </p:ext>
            </p:extLst>
          </p:nvPr>
        </p:nvGraphicFramePr>
        <p:xfrm>
          <a:off x="1580322" y="1938338"/>
          <a:ext cx="812027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499" y="0"/>
            <a:ext cx="12164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130060" y="2175328"/>
            <a:ext cx="5132717" cy="3954073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2" y="428263"/>
            <a:ext cx="4856747" cy="6001473"/>
          </a:xfrm>
        </p:spPr>
      </p:pic>
    </p:spTree>
    <p:extLst>
      <p:ext uri="{BB962C8B-B14F-4D97-AF65-F5344CB8AC3E}">
        <p14:creationId xmlns:p14="http://schemas.microsoft.com/office/powerpoint/2010/main" val="166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2" y="428263"/>
            <a:ext cx="4856748" cy="6001474"/>
          </a:xfrm>
        </p:spPr>
      </p:pic>
      <p:sp>
        <p:nvSpPr>
          <p:cNvPr id="3" name="Plassholder for innhold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Første nivå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438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2" y="428263"/>
            <a:ext cx="4856748" cy="6001474"/>
          </a:xfrm>
        </p:spPr>
      </p:pic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5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2" y="428767"/>
            <a:ext cx="11373104" cy="6000465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45" y="1136132"/>
            <a:ext cx="773517" cy="49426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173855" y="1061005"/>
            <a:ext cx="822247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3700" dirty="0" smtClean="0">
                <a:latin typeface="Tahoma" charset="0"/>
                <a:ea typeface="Tahoma" charset="0"/>
                <a:cs typeface="Tahoma" charset="0"/>
              </a:rPr>
              <a:t>Klikk for å sette inn tekst</a:t>
            </a:r>
          </a:p>
        </p:txBody>
      </p:sp>
    </p:spTree>
    <p:extLst>
      <p:ext uri="{BB962C8B-B14F-4D97-AF65-F5344CB8AC3E}">
        <p14:creationId xmlns:p14="http://schemas.microsoft.com/office/powerpoint/2010/main" val="207226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Undertit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/>
              <a:t>NAVN</a:t>
            </a:r>
            <a:r>
              <a:rPr lang="nb-NO" dirty="0" smtClean="0"/>
              <a:t>, tittel</a:t>
            </a:r>
            <a:endParaRPr lang="nb-NO" dirty="0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FBE2-C074-754B-BE9B-2CF7417DCF65}" type="datetime4">
              <a:rPr lang="nb-NO" smtClean="0"/>
              <a:t>6. desember 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3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>
            <a:fillRect/>
          </a:stretch>
        </p:blipFill>
        <p:spPr>
          <a:xfrm>
            <a:off x="409322" y="428625"/>
            <a:ext cx="11372850" cy="6000750"/>
          </a:xfr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/>
              <a:t>NAVN</a:t>
            </a:r>
            <a:r>
              <a:rPr lang="nb-NO" dirty="0" smtClean="0"/>
              <a:t>, tittel</a:t>
            </a:r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B40D-9505-3445-A941-2B6A2D093A94}" type="datetime4">
              <a:rPr lang="nb-NO" smtClean="0"/>
              <a:t>6. desember 2017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2597203" y="1828800"/>
            <a:ext cx="7937608" cy="76840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932"/>
            <a:ext cx="1895707" cy="1895707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rgbClr val="020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0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/>
              <a:t>NAVN</a:t>
            </a:r>
            <a:r>
              <a:rPr lang="nb-NO" dirty="0" smtClean="0"/>
              <a:t>, tittel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E571-5A22-A140-AD14-F2A0B61AB01F}" type="datetime4">
              <a:rPr lang="nb-NO" smtClean="0"/>
              <a:t>6. desember 2017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35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670472" y="1937768"/>
            <a:ext cx="8025619" cy="3954073"/>
          </a:xfrm>
        </p:spPr>
        <p:txBody>
          <a:bodyPr/>
          <a:lstStyle/>
          <a:p>
            <a:r>
              <a:rPr lang="nb-NO" dirty="0" smtClean="0"/>
              <a:t>Første nivå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1458145"/>
              </p:ext>
            </p:extLst>
          </p:nvPr>
        </p:nvGraphicFramePr>
        <p:xfrm>
          <a:off x="1670050" y="1938338"/>
          <a:ext cx="8026400" cy="37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993"/>
                <a:gridCol w="824948"/>
                <a:gridCol w="864705"/>
                <a:gridCol w="815008"/>
                <a:gridCol w="83074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200" b="1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UTVIKLING SISTE 4 ÅR</a:t>
                      </a:r>
                      <a:endParaRPr lang="nb-NO" sz="12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200" b="1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2017</a:t>
                      </a:r>
                      <a:endParaRPr lang="is-IS" sz="12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200" b="1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2016</a:t>
                      </a:r>
                      <a:endParaRPr lang="is-IS" sz="12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200" b="1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2015</a:t>
                      </a:r>
                      <a:endParaRPr lang="is-IS" sz="12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200" b="1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charset="0"/>
                        </a:rPr>
                        <a:t>2014</a:t>
                      </a:r>
                      <a:endParaRPr lang="is-IS" sz="120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 dirty="0" err="1">
                          <a:effectLst/>
                          <a:latin typeface="Tahoma" charset="0"/>
                        </a:rPr>
                        <a:t>Lorem</a:t>
                      </a:r>
                      <a:r>
                        <a:rPr lang="nb-NO" sz="1600" dirty="0">
                          <a:effectLst/>
                          <a:latin typeface="Tahoma" charset="0"/>
                        </a:rPr>
                        <a:t> </a:t>
                      </a:r>
                      <a:r>
                        <a:rPr lang="nb-NO" sz="1600" dirty="0" err="1">
                          <a:effectLst/>
                          <a:latin typeface="Tahoma" charset="0"/>
                        </a:rPr>
                        <a:t>ipsum</a:t>
                      </a:r>
                      <a:r>
                        <a:rPr lang="nb-NO" sz="1600" dirty="0">
                          <a:effectLst/>
                          <a:latin typeface="Tahoma" charset="0"/>
                        </a:rPr>
                        <a:t> </a:t>
                      </a:r>
                      <a:r>
                        <a:rPr lang="nb-NO" sz="1600" dirty="0" err="1">
                          <a:effectLst/>
                          <a:latin typeface="Tahoma" charset="0"/>
                        </a:rPr>
                        <a:t>simelora</a:t>
                      </a:r>
                      <a:endParaRPr lang="nb-NO" sz="160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 dirty="0" err="1" smtClean="0">
                          <a:effectLst/>
                          <a:latin typeface="Tahoma" charset="0"/>
                        </a:rPr>
                        <a:t>Dollaret</a:t>
                      </a:r>
                      <a:r>
                        <a:rPr lang="nb-NO" sz="1600" dirty="0" smtClean="0">
                          <a:effectLst/>
                          <a:latin typeface="Tahoma" charset="0"/>
                        </a:rPr>
                        <a:t> </a:t>
                      </a:r>
                      <a:r>
                        <a:rPr lang="nb-NO" sz="1600" dirty="0" err="1" smtClean="0">
                          <a:effectLst/>
                          <a:latin typeface="Tahoma" charset="0"/>
                        </a:rPr>
                        <a:t>samet</a:t>
                      </a:r>
                      <a:r>
                        <a:rPr lang="nb-NO" sz="1600" dirty="0" smtClean="0">
                          <a:effectLst/>
                          <a:latin typeface="Tahoma" charset="0"/>
                        </a:rPr>
                        <a:t> </a:t>
                      </a:r>
                      <a:endParaRPr lang="nb-NO" sz="160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>
                          <a:effectLst/>
                          <a:latin typeface="Tahoma" charset="0"/>
                        </a:rPr>
                        <a:t>70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>
                          <a:effectLst/>
                          <a:latin typeface="Tahoma" charset="0"/>
                        </a:rPr>
                        <a:t>40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Pedagogiske satsinger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 dirty="0">
                          <a:effectLst/>
                          <a:latin typeface="Tahoma" charset="0"/>
                        </a:rPr>
                        <a:t>109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cs-CZ" sz="1600" dirty="0">
                          <a:effectLst/>
                          <a:latin typeface="Tahoma" charset="0"/>
                        </a:rPr>
                        <a:t>110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 dirty="0"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600" dirty="0">
                          <a:effectLst/>
                          <a:latin typeface="Tahoma" charset="0"/>
                        </a:rPr>
                        <a:t>180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Faglige, pedagogiske og teknologiske satsinger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 dirty="0"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35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>
                          <a:effectLst/>
                          <a:latin typeface="Tahoma" charset="0"/>
                        </a:rPr>
                        <a:t>220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 dirty="0" err="1">
                          <a:effectLst/>
                          <a:latin typeface="Tahoma" charset="0"/>
                        </a:rPr>
                        <a:t>Lorem</a:t>
                      </a:r>
                      <a:r>
                        <a:rPr lang="nb-NO" sz="1600" dirty="0">
                          <a:effectLst/>
                          <a:latin typeface="Tahoma" charset="0"/>
                        </a:rPr>
                        <a:t> </a:t>
                      </a:r>
                      <a:r>
                        <a:rPr lang="nb-NO" sz="1600" dirty="0" err="1">
                          <a:effectLst/>
                          <a:latin typeface="Tahoma" charset="0"/>
                        </a:rPr>
                        <a:t>ipsum</a:t>
                      </a:r>
                      <a:r>
                        <a:rPr lang="nb-NO" sz="1600" dirty="0">
                          <a:effectLst/>
                          <a:latin typeface="Tahoma" charset="0"/>
                        </a:rPr>
                        <a:t> </a:t>
                      </a:r>
                      <a:r>
                        <a:rPr lang="nb-NO" sz="1600" dirty="0" err="1">
                          <a:effectLst/>
                          <a:latin typeface="Tahoma" charset="0"/>
                        </a:rPr>
                        <a:t>simelora</a:t>
                      </a:r>
                      <a:endParaRPr lang="nb-NO" sz="160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>
                          <a:effectLst/>
                          <a:latin typeface="Tahoma" charset="0"/>
                        </a:rPr>
                        <a:t>Pedagogiske satsinger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70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 dirty="0"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>
                          <a:effectLst/>
                          <a:latin typeface="Tahoma" charset="0"/>
                        </a:rPr>
                        <a:t>40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>
                          <a:effectLst/>
                          <a:latin typeface="Tahoma" charset="0"/>
                        </a:rPr>
                        <a:t>Dollaret samet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>
                          <a:effectLst/>
                          <a:latin typeface="Tahoma" charset="0"/>
                        </a:rPr>
                        <a:t>109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cs-CZ" sz="1600" dirty="0">
                          <a:effectLst/>
                          <a:latin typeface="Tahoma" charset="0"/>
                        </a:rPr>
                        <a:t>110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 dirty="0"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600" dirty="0">
                          <a:effectLst/>
                          <a:latin typeface="Tahoma" charset="0"/>
                        </a:rPr>
                        <a:t>180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b-NO" sz="1600" dirty="0" err="1">
                          <a:effectLst/>
                          <a:latin typeface="Tahoma" charset="0"/>
                        </a:rPr>
                        <a:t>Lorem</a:t>
                      </a:r>
                      <a:r>
                        <a:rPr lang="nb-NO" sz="1600" dirty="0">
                          <a:effectLst/>
                          <a:latin typeface="Tahoma" charset="0"/>
                        </a:rPr>
                        <a:t> </a:t>
                      </a:r>
                      <a:r>
                        <a:rPr lang="nb-NO" sz="1600" dirty="0" err="1">
                          <a:effectLst/>
                          <a:latin typeface="Tahoma" charset="0"/>
                        </a:rPr>
                        <a:t>ipsum</a:t>
                      </a:r>
                      <a:r>
                        <a:rPr lang="nb-NO" sz="1600" dirty="0">
                          <a:effectLst/>
                          <a:latin typeface="Tahoma" charset="0"/>
                        </a:rPr>
                        <a:t> </a:t>
                      </a:r>
                      <a:r>
                        <a:rPr lang="nb-NO" sz="1600" dirty="0" err="1">
                          <a:effectLst/>
                          <a:latin typeface="Tahoma" charset="0"/>
                        </a:rPr>
                        <a:t>simelora</a:t>
                      </a:r>
                      <a:endParaRPr lang="nb-NO" sz="1600" dirty="0">
                        <a:effectLst/>
                        <a:latin typeface="Tahoma" charset="0"/>
                      </a:endParaRP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nb-NO" sz="1600" dirty="0">
                          <a:effectLst/>
                          <a:latin typeface="Tahoma" charset="0"/>
                        </a:rPr>
                        <a:t>35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 dirty="0"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is-IS" sz="1600" dirty="0">
                          <a:effectLst/>
                          <a:latin typeface="Tahoma" charset="0"/>
                        </a:rPr>
                        <a:t>220</a:t>
                      </a:r>
                    </a:p>
                  </a:txBody>
                  <a:tcPr marL="108000" marR="108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9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110</Words>
  <Application>Microsoft Macintosh PowerPoint</Application>
  <PresentationFormat>Widescreen</PresentationFormat>
  <Paragraphs>65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Calibri</vt:lpstr>
      <vt:lpstr>Tahoma</vt:lpstr>
      <vt:lpstr>Wingdings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Trond Thorsen</dc:creator>
  <cp:lastModifiedBy>Trond Thorsen, post@trondthorsen.no</cp:lastModifiedBy>
  <cp:revision>59</cp:revision>
  <dcterms:created xsi:type="dcterms:W3CDTF">2017-09-13T17:32:56Z</dcterms:created>
  <dcterms:modified xsi:type="dcterms:W3CDTF">2017-12-06T12:30:46Z</dcterms:modified>
</cp:coreProperties>
</file>