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274" r:id="rId4"/>
    <p:sldId id="259" r:id="rId5"/>
    <p:sldId id="260" r:id="rId6"/>
    <p:sldId id="271" r:id="rId7"/>
    <p:sldId id="268" r:id="rId8"/>
    <p:sldId id="272" r:id="rId9"/>
    <p:sldId id="269" r:id="rId10"/>
    <p:sldId id="261" r:id="rId11"/>
    <p:sldId id="270" r:id="rId12"/>
    <p:sldId id="262" r:id="rId13"/>
    <p:sldId id="263" r:id="rId14"/>
    <p:sldId id="264" r:id="rId15"/>
    <p:sldId id="275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F41"/>
    <a:srgbClr val="020E50"/>
    <a:srgbClr val="EBE4D9"/>
    <a:srgbClr val="F7931D"/>
    <a:srgbClr val="9BBFE5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9"/>
    <p:restoredTop sz="93148"/>
  </p:normalViewPr>
  <p:slideViewPr>
    <p:cSldViewPr snapToGrid="0" snapToObjects="1" showGuides="1">
      <p:cViewPr>
        <p:scale>
          <a:sx n="146" d="100"/>
          <a:sy n="146" d="100"/>
        </p:scale>
        <p:origin x="496" y="504"/>
      </p:cViewPr>
      <p:guideLst>
        <p:guide orient="horz" pos="2160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-regneark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-regnear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16793332004385"/>
          <c:y val="0.0946283401321822"/>
          <c:w val="0.377126358018539"/>
          <c:h val="0.76576340005692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Lorem ipsum simelora</c:v>
                </c:pt>
                <c:pt idx="1">
                  <c:v>Dollaret samet </c:v>
                </c:pt>
                <c:pt idx="2">
                  <c:v>Pedagogiske satsinger</c:v>
                </c:pt>
                <c:pt idx="3">
                  <c:v>Lorem ipsum simelora</c:v>
                </c:pt>
                <c:pt idx="4">
                  <c:v>Pedagogiske og teknologiske satsinger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0.4</c:v>
                </c:pt>
                <c:pt idx="1">
                  <c:v>0.39</c:v>
                </c:pt>
                <c:pt idx="2">
                  <c:v>0.11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0041986444732"/>
          <c:y val="0.131778009676501"/>
          <c:w val="0.488312443935014"/>
          <c:h val="0.742869430477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charset="0"/>
              <a:ea typeface="Tahoma" charset="0"/>
              <a:cs typeface="Tahoma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cap="sq"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2149157779328"/>
          <c:y val="0.0271404990038896"/>
          <c:w val="0.918947113472041"/>
          <c:h val="0.872201625399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&lt; 31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 60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1500.0</c:v>
                </c:pt>
                <c:pt idx="1">
                  <c:v>3000.0</c:v>
                </c:pt>
                <c:pt idx="2">
                  <c:v>2500.0</c:v>
                </c:pt>
                <c:pt idx="3">
                  <c:v>1500.0</c:v>
                </c:pt>
                <c:pt idx="4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&lt; 31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 60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1600.0</c:v>
                </c:pt>
                <c:pt idx="1">
                  <c:v>3400.0</c:v>
                </c:pt>
                <c:pt idx="2">
                  <c:v>3000.0</c:v>
                </c:pt>
                <c:pt idx="3">
                  <c:v>1900.0</c:v>
                </c:pt>
                <c:pt idx="4">
                  <c:v>600.0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&lt; 31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 60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1550.0</c:v>
                </c:pt>
                <c:pt idx="1">
                  <c:v>3300.0</c:v>
                </c:pt>
                <c:pt idx="2">
                  <c:v>2700.0</c:v>
                </c:pt>
                <c:pt idx="3">
                  <c:v>1600.0</c:v>
                </c:pt>
                <c:pt idx="4">
                  <c:v>550.0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overlap val="-27"/>
        <c:axId val="-1041603760"/>
        <c:axId val="-1041787856"/>
      </c:barChart>
      <c:catAx>
        <c:axId val="-104160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pPr>
            <a:endParaRPr lang="nb-NO"/>
          </a:p>
        </c:txPr>
        <c:crossAx val="-1041787856"/>
        <c:crosses val="autoZero"/>
        <c:auto val="1"/>
        <c:lblAlgn val="ctr"/>
        <c:lblOffset val="100"/>
        <c:noMultiLvlLbl val="0"/>
      </c:catAx>
      <c:valAx>
        <c:axId val="-104178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pPr>
            <a:endParaRPr lang="nb-NO"/>
          </a:p>
        </c:txPr>
        <c:crossAx val="-104160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59564521869347"/>
          <c:y val="0.0835341365461847"/>
          <c:w val="0.0737271051332037"/>
          <c:h val="0.214944312683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ahoma" charset="0"/>
              <a:ea typeface="Tahoma" charset="0"/>
              <a:cs typeface="Tahoma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06.12.2017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152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83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249731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NAME, job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C63DF45-09AB-BB4B-9613-956A9D4AC03D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Picture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3B3-D657-8246-96F9-A8F7401984CB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NAME, job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D784B492-E262-0C40-8854-40698DF4A8E5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add a subtitle</a:t>
            </a:r>
            <a:endParaRPr lang="en-US" noProof="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Rett linje 12"/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C4F7DF65-AC8E-524C-808B-7AFE31610A5C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C4F7DF65-AC8E-524C-808B-7AFE31610A5C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0A25-7BD5-4B48-B586-8598ACB61EAE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0A25-7BD5-4B48-B586-8598ACB61EAE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8F3-B001-4D41-8A15-F72A862856E4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Picture</a:t>
            </a:r>
            <a:endParaRPr lang="en-US" noProof="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420-0735-4340-8E66-0486C79BE971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Picture</a:t>
            </a:r>
            <a:endParaRPr lang="en-US" noProof="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to add a multi-line title 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7A39-4B9E-FC47-B7D9-33F67BAD1AFE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4072" r="9430" b="14072"/>
          <a:stretch/>
        </p:blipFill>
        <p:spPr>
          <a:xfrm>
            <a:off x="11028283" y="6473827"/>
            <a:ext cx="752422" cy="30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add a title</a:t>
            </a:r>
            <a:endParaRPr lang="en-US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BB6656B1-A1C1-3A4D-AC9E-E001FAFBFE9F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9" r:id="rId4"/>
    <p:sldLayoutId id="2147483650" r:id="rId5"/>
    <p:sldLayoutId id="2147483670" r:id="rId6"/>
    <p:sldLayoutId id="2147483664" r:id="rId7"/>
    <p:sldLayoutId id="2147483665" r:id="rId8"/>
    <p:sldLayoutId id="2147483666" r:id="rId9"/>
    <p:sldLayoutId id="2147483668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 baseline="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NAME</a:t>
            </a:r>
            <a:r>
              <a:rPr lang="en-US" dirty="0" smtClean="0"/>
              <a:t>, title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0CEE-4C2B-734A-8D2B-BAE67C8FC0B3}" type="datetime1">
              <a:rPr lang="en-US" smtClean="0"/>
              <a:t>12/6/17</a:t>
            </a:fld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>
          <a:xfrm>
            <a:off x="406400" y="428625"/>
            <a:ext cx="11366500" cy="5997575"/>
          </a:xfrm>
        </p:spPr>
      </p:pic>
      <p:sp>
        <p:nvSpPr>
          <p:cNvPr id="8" name="Rektangel 7"/>
          <p:cNvSpPr/>
          <p:nvPr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Click to add a title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Undertittel 4"/>
          <p:cNvSpPr txBox="1">
            <a:spLocks/>
          </p:cNvSpPr>
          <p:nvPr/>
        </p:nvSpPr>
        <p:spPr>
          <a:xfrm>
            <a:off x="2595600" y="1414800"/>
            <a:ext cx="7937608" cy="2932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None/>
              <a:defRPr sz="1200" b="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NAME</a:t>
            </a:r>
            <a:r>
              <a:rPr lang="en-US" dirty="0" smtClean="0">
                <a:solidFill>
                  <a:schemeClr val="bg2"/>
                </a:solidFill>
              </a:rPr>
              <a:t>, title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1870585"/>
              </p:ext>
            </p:extLst>
          </p:nvPr>
        </p:nvGraphicFramePr>
        <p:xfrm>
          <a:off x="1670050" y="1938338"/>
          <a:ext cx="80264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D9B7-CF50-1048-A5F3-AAA336B7F4A1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8872689"/>
              </p:ext>
            </p:extLst>
          </p:nvPr>
        </p:nvGraphicFramePr>
        <p:xfrm>
          <a:off x="1580322" y="1938338"/>
          <a:ext cx="812027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451B-02E9-EF4E-B0B6-85D5FCCB2FEC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2DE3-F0C4-3D4F-B53B-4E53108AE394}" type="datetime1">
              <a:rPr lang="en-US" smtClean="0"/>
              <a:t>12/6/17</a:t>
            </a:fld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2" y="428400"/>
            <a:ext cx="4856747" cy="6001473"/>
          </a:xfrm>
        </p:spPr>
      </p:pic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2" y="428400"/>
            <a:ext cx="4856748" cy="6001474"/>
          </a:xfrm>
        </p:spPr>
      </p:pic>
      <p:sp>
        <p:nvSpPr>
          <p:cNvPr id="3" name="Plassholder for innhold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B540-CDF8-BD45-B9E6-07C5E321F0B8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3" y="428264"/>
            <a:ext cx="4850699" cy="5993999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EFD9-83D4-9A4C-93ED-1B820D449C3A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2" y="428767"/>
            <a:ext cx="11373104" cy="6000465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5" y="1136132"/>
            <a:ext cx="773517" cy="49426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5316-E663-254D-8034-1018F51977C8}" type="datetime1">
              <a:rPr lang="nb-NO" noProof="0" smtClean="0"/>
              <a:t>06.12.2017</a:t>
            </a:fld>
            <a:endParaRPr lang="en-US" noProof="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173856" y="1003838"/>
            <a:ext cx="7762623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700" dirty="0" smtClean="0">
                <a:solidFill>
                  <a:srgbClr val="050F41"/>
                </a:solidFill>
                <a:latin typeface="Tahoma" charset="0"/>
                <a:ea typeface="Tahoma" charset="0"/>
                <a:cs typeface="Tahoma" charset="0"/>
              </a:rPr>
              <a:t>Click to add text</a:t>
            </a:r>
            <a:endParaRPr lang="en-US" sz="3700" dirty="0">
              <a:solidFill>
                <a:srgbClr val="050F4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Undertit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NAME</a:t>
            </a:r>
            <a:r>
              <a:rPr lang="en-US" dirty="0" smtClean="0"/>
              <a:t>, title</a:t>
            </a:r>
            <a:endParaRPr lang="en-US" dirty="0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F7DA-DCA5-EA4E-932A-D6BA35899D38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>
            <a:fillRect/>
          </a:stretch>
        </p:blipFill>
        <p:spPr>
          <a:xfrm>
            <a:off x="409322" y="428625"/>
            <a:ext cx="11372850" cy="6000750"/>
          </a:xfr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NAME</a:t>
            </a:r>
            <a:r>
              <a:rPr lang="en-US" dirty="0" smtClean="0"/>
              <a:t>, title</a:t>
            </a:r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D1AC-FFA9-8B41-AAA6-A3EA564910B4}" type="datetime1">
              <a:rPr lang="en-US" smtClean="0"/>
              <a:t>12/6/17</a:t>
            </a:fld>
            <a:endParaRPr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ktangel 6"/>
          <p:cNvSpPr/>
          <p:nvPr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NAME</a:t>
            </a:r>
            <a:r>
              <a:rPr lang="en-US" dirty="0" smtClean="0"/>
              <a:t>, title</a:t>
            </a:r>
            <a:endParaRPr lang="en-US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A053-AB7F-3146-8A96-AA4FE0CAEEEB}" type="datetime1">
              <a:rPr lang="en-US" smtClean="0"/>
              <a:t>12/6/17</a:t>
            </a:fld>
            <a:endParaRPr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B3CB-D57E-B34D-938E-CE045753DD47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DF65-AC8E-524C-808B-7AFE31610A5C}" type="datetime1">
              <a:rPr lang="en-US" noProof="0" smtClean="0"/>
              <a:t>12/6/17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670472" y="1937768"/>
            <a:ext cx="8025619" cy="3954073"/>
          </a:xfrm>
        </p:spPr>
        <p:txBody>
          <a:bodyPr/>
          <a:lstStyle/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A7A6-5DC8-EE48-A48D-48599CB9845E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0A25-7BD5-4B48-B586-8598ACB61EAE}" type="datetime1">
              <a:rPr lang="en-US" noProof="0" smtClean="0"/>
              <a:t>12/6/17</a:t>
            </a:fld>
            <a:endParaRPr lang="en-US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3392602"/>
              </p:ext>
            </p:extLst>
          </p:nvPr>
        </p:nvGraphicFramePr>
        <p:xfrm>
          <a:off x="1670050" y="1938338"/>
          <a:ext cx="8026400" cy="37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93"/>
                <a:gridCol w="824948"/>
                <a:gridCol w="864705"/>
                <a:gridCol w="815008"/>
                <a:gridCol w="83074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DEVELOPMENT LAST 4 YEARS</a:t>
                      </a:r>
                      <a:endParaRPr lang="en-US" sz="12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b="1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2017</a:t>
                      </a:r>
                      <a:endParaRPr lang="en-US" sz="12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b="1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2016</a:t>
                      </a:r>
                      <a:endParaRPr lang="en-US" sz="12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b="1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2015</a:t>
                      </a:r>
                      <a:endParaRPr lang="en-US" sz="12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b="1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2014</a:t>
                      </a:r>
                      <a:endParaRPr lang="en-US" sz="12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Lorem ipsum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simelora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Dollaret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samet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 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50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70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42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40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Lorem ipsum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simelora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109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110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250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180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Dollaret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samet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 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25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35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22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220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Lorem ipsum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simelora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Dollaret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samet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 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50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70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42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40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Dollaret</a:t>
                      </a: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samet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109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110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250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180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Lorem ipsum </a:t>
                      </a:r>
                      <a:r>
                        <a:rPr lang="en-US" sz="1600" noProof="0" dirty="0" err="1" smtClean="0">
                          <a:effectLst/>
                          <a:latin typeface="Tahoma" charset="0"/>
                        </a:rPr>
                        <a:t>simelora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25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35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22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600" noProof="0" dirty="0" smtClean="0">
                          <a:effectLst/>
                          <a:latin typeface="Tahoma" charset="0"/>
                        </a:rPr>
                        <a:t>220</a:t>
                      </a:r>
                      <a:endParaRPr lang="en-US" sz="1600" noProof="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E15B-46DC-9043-B652-D87737C93F24}" type="datetime1">
              <a:rPr lang="en-US" smtClean="0"/>
              <a:t>12/6/17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S, english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114</Words>
  <Application>Microsoft Macintosh PowerPoint</Application>
  <PresentationFormat>Widescreen</PresentationFormat>
  <Paragraphs>76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Calibri</vt:lpstr>
      <vt:lpstr>Tahoma</vt:lpstr>
      <vt:lpstr>Wingdings</vt:lpstr>
      <vt:lpstr>Arial</vt:lpstr>
      <vt:lpstr>UiS, english</vt:lpstr>
      <vt:lpstr>Click to add a title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Thorsen</dc:creator>
  <cp:lastModifiedBy>Trond Thorsen, post@trondthorsen.no</cp:lastModifiedBy>
  <cp:revision>70</cp:revision>
  <dcterms:created xsi:type="dcterms:W3CDTF">2017-09-13T17:32:56Z</dcterms:created>
  <dcterms:modified xsi:type="dcterms:W3CDTF">2017-12-06T12:30:48Z</dcterms:modified>
</cp:coreProperties>
</file>