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handoutMasterIdLst>
    <p:handoutMasterId r:id="rId9"/>
  </p:handoutMasterIdLst>
  <p:sldIdLst>
    <p:sldId id="257" r:id="rId5"/>
    <p:sldId id="256" r:id="rId6"/>
    <p:sldId id="260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15"/>
    <a:srgbClr val="C424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09" autoAdjust="0"/>
    <p:restoredTop sz="94667" autoAdjust="0"/>
  </p:normalViewPr>
  <p:slideViewPr>
    <p:cSldViewPr snapToGrid="0" snapToObjects="1">
      <p:cViewPr varScale="1">
        <p:scale>
          <a:sx n="210" d="100"/>
          <a:sy n="210" d="100"/>
        </p:scale>
        <p:origin x="-96" y="-5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6D4F4-455A-E346-87AB-F5EEB43CB0EB}" type="datetimeFigureOut">
              <a:t>01.02.16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DA24E-D408-CC40-829E-BC9673F1DD4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5354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A00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3803"/>
            <a:ext cx="7772400" cy="1102519"/>
          </a:xfrm>
        </p:spPr>
        <p:txBody>
          <a:bodyPr anchor="b" anchorCtr="0"/>
          <a:lstStyle>
            <a:lvl1pPr algn="l"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040" y="2543090"/>
            <a:ext cx="7742160" cy="1115726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01.02.16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88E988-FB04-AB4E-BE5A-59F242AF7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01.02.16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01.02.16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3904" y="115267"/>
            <a:ext cx="8229600" cy="54391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78572" y="696148"/>
            <a:ext cx="8387999" cy="358556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01.02.16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1131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392" y="1363447"/>
            <a:ext cx="8229600" cy="2863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4183" y="4694687"/>
            <a:ext cx="5346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01.02.16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0177" y="4694687"/>
            <a:ext cx="376766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3329" y="4694687"/>
            <a:ext cx="28665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378001" y="4426864"/>
            <a:ext cx="83879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e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540020" y="4578257"/>
            <a:ext cx="1225980" cy="34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62" r:id="rId3"/>
    <p:sldLayoutId id="2147493466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spcAft>
          <a:spcPts val="700"/>
        </a:spcAft>
        <a:buClr>
          <a:srgbClr val="DA0015"/>
        </a:buClr>
        <a:buSzPct val="130000"/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700"/>
        </a:spcAft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700"/>
        </a:spcAft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700"/>
        </a:spcAft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700"/>
        </a:spcAft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257" y="1327452"/>
            <a:ext cx="5562600" cy="226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910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361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119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277639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247</TotalTime>
  <Words>0</Words>
  <Application>Microsoft Macintosh PowerPoint</Application>
  <PresentationFormat>Skjermfremvisning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 Theme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Ann Kristin</cp:lastModifiedBy>
  <cp:revision>78</cp:revision>
  <dcterms:created xsi:type="dcterms:W3CDTF">2010-04-12T23:12:02Z</dcterms:created>
  <dcterms:modified xsi:type="dcterms:W3CDTF">2016-02-01T11:18:40Z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